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7"/>
  </p:notesMasterIdLst>
  <p:sldIdLst>
    <p:sldId id="263" r:id="rId2"/>
    <p:sldId id="256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FF87F-9ED9-43BA-927F-37677B887937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95CBF-7994-45C7-BBE0-E06FE66A5F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15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496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597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0427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4187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66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906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5611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24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54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1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489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99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809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564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28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396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DFA9D-40E7-49CC-9571-4580777E2CE8}" type="datetimeFigureOut">
              <a:rPr lang="es-CO" smtClean="0"/>
              <a:t>21/10/2017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102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R3zdpmoSwQ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NPqbZHe4VI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RLG7ECt5G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2119500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smtClean="0">
                <a:latin typeface="Algerian" panose="04020705040A02060702" pitchFamily="82" charset="0"/>
              </a:rPr>
              <a:t>Porque los colombianos somos pobres?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129885" y="2936392"/>
            <a:ext cx="503445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419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https://www.youtube.com/watch?v=fR3zdpmoSwQ</a:t>
            </a:r>
            <a:endParaRPr lang="es-419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48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smtClean="0">
                <a:latin typeface="Algerian" panose="04020705040A02060702" pitchFamily="82" charset="0"/>
              </a:rPr>
              <a:t>La organización – </a:t>
            </a:r>
          </a:p>
          <a:p>
            <a:pPr algn="ctr"/>
            <a:r>
              <a:rPr lang="es-CO" sz="4000" b="1" dirty="0" smtClean="0">
                <a:latin typeface="Algerian" panose="04020705040A02060702" pitchFamily="82" charset="0"/>
              </a:rPr>
              <a:t>pensamiento sistémico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01394" y="3986502"/>
            <a:ext cx="106463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 una variedad de métodos, herramientas y principios que están orientados a la interrelación que forma parte de un proceso, es una disciplina adecuada a la resolución de problemas</a:t>
            </a:r>
            <a:endParaRPr lang="es-CO" sz="2000" dirty="0"/>
          </a:p>
        </p:txBody>
      </p:sp>
      <p:sp>
        <p:nvSpPr>
          <p:cNvPr id="4" name="Rectángulo 3"/>
          <p:cNvSpPr/>
          <p:nvPr/>
        </p:nvSpPr>
        <p:spPr>
          <a:xfrm>
            <a:off x="2818519" y="2754334"/>
            <a:ext cx="5451749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2400" b="1" dirty="0" smtClean="0"/>
              <a:t>Historia del pensamiento sistémico</a:t>
            </a:r>
          </a:p>
          <a:p>
            <a:pPr algn="ctr"/>
            <a:endParaRPr lang="es-CO" dirty="0" smtClean="0"/>
          </a:p>
          <a:p>
            <a:pPr algn="ctr"/>
            <a:r>
              <a:rPr lang="es-CO" dirty="0" smtClean="0">
                <a:hlinkClick r:id="rId2"/>
              </a:rPr>
              <a:t>https</a:t>
            </a:r>
            <a:r>
              <a:rPr lang="es-CO" dirty="0">
                <a:hlinkClick r:id="rId2"/>
              </a:rPr>
              <a:t>://</a:t>
            </a:r>
            <a:r>
              <a:rPr lang="es-CO" dirty="0" smtClean="0">
                <a:hlinkClick r:id="rId2"/>
              </a:rPr>
              <a:t>www.youtube.com/watch?v=GNPqbZHe4VI</a:t>
            </a:r>
            <a:endParaRPr lang="es-CO" dirty="0" smtClean="0"/>
          </a:p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1484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577454"/>
            <a:ext cx="1179725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Según </a:t>
            </a:r>
            <a:r>
              <a:rPr lang="es-CO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Seger</a:t>
            </a:r>
            <a:r>
              <a:rPr lang="es-CO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en su libro la quinta disciplina, “dice que no existen respuestas únicas sino que hay situaciones complejas que requieren cambios especiales”.</a:t>
            </a:r>
          </a:p>
          <a:p>
            <a:pPr algn="just"/>
            <a:endParaRPr lang="es-C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No es posible entender el pensamiento sistémico en forma individual ya que en un sistema complejo los buenos resultados necesitan la mayor cantidad de perspectivas posibles.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206507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12186" y="474191"/>
            <a:ext cx="1179725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El pensamiento sistémico tiene aplicabilidad un muchos sistemas entre los que encontramos:</a:t>
            </a:r>
          </a:p>
          <a:p>
            <a:r>
              <a:rPr lang="es-C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Personas, familia, finanzas, organizaciones, </a:t>
            </a:r>
            <a:r>
              <a:rPr lang="es-CO" sz="3600" dirty="0" smtClean="0"/>
              <a:t>el medio ambiente, entre otros</a:t>
            </a:r>
          </a:p>
          <a:p>
            <a:endParaRPr lang="es-CO" sz="3600" dirty="0"/>
          </a:p>
          <a:p>
            <a:r>
              <a:rPr lang="es-CO" sz="3600" dirty="0" smtClean="0"/>
              <a:t>Lo importante del pensamiento sistémico es entender el qué, el cómo y por qué ocurre algo y las estrategias que se deben considerar a corto, mediano y largo plazo.</a:t>
            </a:r>
          </a:p>
          <a:p>
            <a:endParaRPr lang="es-CO" sz="3600" dirty="0"/>
          </a:p>
          <a:p>
            <a:r>
              <a:rPr lang="es-CO" sz="3600" b="1" u="sng" dirty="0" smtClean="0"/>
              <a:t>Ejemplo:</a:t>
            </a:r>
            <a:r>
              <a:rPr lang="es-CO" sz="3600" dirty="0" smtClean="0"/>
              <a:t> porqué un estudiante no comprende matemáticas? </a:t>
            </a:r>
          </a:p>
        </p:txBody>
      </p:sp>
    </p:spTree>
    <p:extLst>
      <p:ext uri="{BB962C8B-B14F-4D97-AF65-F5344CB8AC3E}">
        <p14:creationId xmlns:p14="http://schemas.microsoft.com/office/powerpoint/2010/main" val="305345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202056" y="1255458"/>
            <a:ext cx="6096000" cy="4139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50" marR="41910" indent="-6350" algn="just">
              <a:lnSpc>
                <a:spcPct val="110000"/>
              </a:lnSpc>
              <a:spcAft>
                <a:spcPts val="65"/>
              </a:spcAft>
            </a:pPr>
            <a:r>
              <a:rPr lang="es-CO" sz="20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</a:t>
            </a:r>
            <a:r>
              <a:rPr lang="es-CO" sz="2000" u="sng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www.youtube.com/watch?v=yRLG7ECt5Gc</a:t>
            </a:r>
            <a:endParaRPr lang="es-CO" sz="2000" u="sng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4586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crosu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688</TotalTime>
  <Words>177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Algerian</vt:lpstr>
      <vt:lpstr>Arial</vt:lpstr>
      <vt:lpstr>Calibri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Computadores para Docentes 11</dc:creator>
  <cp:lastModifiedBy>Rodrigo Alcides Patiño</cp:lastModifiedBy>
  <cp:revision>42</cp:revision>
  <dcterms:created xsi:type="dcterms:W3CDTF">2014-02-10T13:25:25Z</dcterms:created>
  <dcterms:modified xsi:type="dcterms:W3CDTF">2017-10-21T21:19:40Z</dcterms:modified>
</cp:coreProperties>
</file>